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11/9/2020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98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40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0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3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11/9/2020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78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11/9/2020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07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11/9/2020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617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11/9/2020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70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738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694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264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FFFF00"/>
            </a:gs>
            <a:gs pos="0">
              <a:srgbClr val="FFC000"/>
            </a:gs>
            <a:gs pos="100000">
              <a:srgbClr val="FFC000"/>
            </a:gs>
            <a:gs pos="100000">
              <a:srgbClr val="FF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11/9/2020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8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IQRNACdGRj4?feature=oembed" TargetMode="External"/><Relationship Id="rId1" Type="http://schemas.openxmlformats.org/officeDocument/2006/relationships/video" Target="https://www.youtube.com/embed/e5b2ZlC4tRM?feature=oembed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FFFF00">
                <a:lumMod val="96000"/>
              </a:srgbClr>
            </a:gs>
            <a:gs pos="0">
              <a:srgbClr val="FFC000"/>
            </a:gs>
            <a:gs pos="100000">
              <a:srgbClr val="FFC000"/>
            </a:gs>
            <a:gs pos="100000">
              <a:srgbClr val="FF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ideo 3">
            <a:extLst>
              <a:ext uri="{FF2B5EF4-FFF2-40B4-BE49-F238E27FC236}">
                <a16:creationId xmlns:a16="http://schemas.microsoft.com/office/drawing/2014/main" id="{8BAB047C-AF2F-4A34-B09E-0353F8328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 flipH="1" flipV="1">
            <a:off x="12192000" y="6858000"/>
            <a:ext cx="1378226" cy="775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98331E-6CDC-406E-B820-9B97E9B9B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3326"/>
            <a:ext cx="12191999" cy="562741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6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BEF6C5B-C273-4ECB-98CA-E1359205D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438" y="1486894"/>
            <a:ext cx="10267950" cy="2684004"/>
          </a:xfrm>
          <a:gradFill>
            <a:gsLst>
              <a:gs pos="60000">
                <a:srgbClr val="FFFF00">
                  <a:lumMod val="96000"/>
                </a:srgbClr>
              </a:gs>
              <a:gs pos="0">
                <a:srgbClr val="FFC000"/>
              </a:gs>
              <a:gs pos="100000">
                <a:srgbClr val="FFC000"/>
              </a:gs>
              <a:gs pos="100000">
                <a:srgbClr val="FFFF00"/>
              </a:gs>
            </a:gsLst>
            <a:lin ang="5400000" scaled="1"/>
          </a:gradFill>
        </p:spPr>
        <p:txBody>
          <a:bodyPr anchor="b"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Witamina D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0EAD6FC-9BE9-4FE9-8DDD-B90E658F3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438" y="4258740"/>
            <a:ext cx="10267950" cy="1271452"/>
          </a:xfrm>
          <a:gradFill>
            <a:gsLst>
              <a:gs pos="60000">
                <a:srgbClr val="FFFF00">
                  <a:lumMod val="96000"/>
                </a:srgbClr>
              </a:gs>
              <a:gs pos="0">
                <a:srgbClr val="FFC000"/>
              </a:gs>
              <a:gs pos="100000">
                <a:srgbClr val="FFC000"/>
              </a:gs>
              <a:gs pos="100000">
                <a:srgbClr val="FFFF00"/>
              </a:gs>
            </a:gsLst>
            <a:lin ang="5400000" scaled="1"/>
          </a:gradFill>
        </p:spPr>
        <p:txBody>
          <a:bodyPr anchor="t">
            <a:normAutofit lnSpcReduction="10000"/>
          </a:bodyPr>
          <a:lstStyle/>
          <a:p>
            <a:r>
              <a:rPr lang="pl-PL" dirty="0"/>
              <a:t>Maja Młynek i </a:t>
            </a:r>
          </a:p>
          <a:p>
            <a:r>
              <a:rPr lang="pl-PL" dirty="0"/>
              <a:t>Klaudia Muranowska</a:t>
            </a:r>
          </a:p>
        </p:txBody>
      </p:sp>
    </p:spTree>
    <p:extLst>
      <p:ext uri="{BB962C8B-B14F-4D97-AF65-F5344CB8AC3E}">
        <p14:creationId xmlns:p14="http://schemas.microsoft.com/office/powerpoint/2010/main" val="139068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6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3" grpId="0" uiExpand="1" build="p" animBg="1"/>
      <p:bldP spid="3" grpI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7B5BB1-805D-4A70-9594-5C6D130A7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Witamina d – witamina życia, Dla kogo i kiedy?</a:t>
            </a:r>
          </a:p>
        </p:txBody>
      </p:sp>
      <p:pic>
        <p:nvPicPr>
          <p:cNvPr id="4" name="Multimedia online 3" title="Witamina D - dla kogo i kiedy?">
            <a:hlinkClick r:id="" action="ppaction://media"/>
            <a:extLst>
              <a:ext uri="{FF2B5EF4-FFF2-40B4-BE49-F238E27FC236}">
                <a16:creationId xmlns:a16="http://schemas.microsoft.com/office/drawing/2014/main" id="{EBFC5ED1-47D5-4C6D-86D8-803DDA18A47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3657" y="2595220"/>
            <a:ext cx="6091929" cy="3426616"/>
          </a:xfrm>
          <a:prstGeom prst="rect">
            <a:avLst/>
          </a:prstGeom>
        </p:spPr>
      </p:pic>
      <p:pic>
        <p:nvPicPr>
          <p:cNvPr id="5" name="Multimedia online 4" title="D3 - witamina życia">
            <a:hlinkClick r:id="" action="ppaction://media"/>
            <a:extLst>
              <a:ext uri="{FF2B5EF4-FFF2-40B4-BE49-F238E27FC236}">
                <a16:creationId xmlns:a16="http://schemas.microsoft.com/office/drawing/2014/main" id="{4C880ACE-38BA-40D3-9802-88770772CDAA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298222" y="2595220"/>
            <a:ext cx="5893778" cy="343451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FEB19DB-32D9-484A-8AA7-6D2B4F927791}"/>
              </a:ext>
            </a:extLst>
          </p:cNvPr>
          <p:cNvSpPr txBox="1"/>
          <p:nvPr/>
        </p:nvSpPr>
        <p:spPr>
          <a:xfrm>
            <a:off x="826510" y="6021836"/>
            <a:ext cx="589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Witamina D dla kogo i kiedy?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9450F0F-EE35-437B-BED1-861EC59C6BFC}"/>
              </a:ext>
            </a:extLst>
          </p:cNvPr>
          <p:cNvSpPr txBox="1"/>
          <p:nvPr/>
        </p:nvSpPr>
        <p:spPr>
          <a:xfrm>
            <a:off x="7138849" y="6010013"/>
            <a:ext cx="491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Witamina D – Witamina życia</a:t>
            </a:r>
          </a:p>
        </p:txBody>
      </p:sp>
    </p:spTree>
    <p:extLst>
      <p:ext uri="{BB962C8B-B14F-4D97-AF65-F5344CB8AC3E}">
        <p14:creationId xmlns:p14="http://schemas.microsoft.com/office/powerpoint/2010/main" val="2408852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9AD011-2A5A-49DD-B05D-9F64FBD1C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Gdzie Znajdziemy Witaminę D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A00FB1-8B94-41E7-BF83-8EA4F8627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Witamina D to jedna z niewielu witamin, której źródła można szukać nie tylko w pożywieniu. Witamina D jest wytwarzana w skórze pod wpływem słońca. Jednak taka możliwość jest tylko latem, w związku z tym zimą dieta powinna być bogatsza w witaminę D, która pełni w organizmie wiele ważnych funkcji.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F88EFBC-23EF-4F8E-B31E-472C41176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0" y="4770263"/>
            <a:ext cx="6798366" cy="20877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89175E2-458B-4A28-803F-7E3BC7466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397" y="4216577"/>
            <a:ext cx="4174436" cy="26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22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8690C5-94B9-42A8-98C5-1C6A75BCC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Objawy niedoboru witaminy D: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57920E-790E-4201-92FE-F31C6E6A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305878"/>
            <a:ext cx="3988904" cy="4552122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nudności i wymioty                        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ból brzucha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złe samopoczucie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brak apetytu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zaparcia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osłabienie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otępienie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nadmierne pragnienie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wzmożone oddawanie moczu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9355EE0-87B3-4F6F-B2A9-6DAE328400AE}"/>
              </a:ext>
            </a:extLst>
          </p:cNvPr>
          <p:cNvSpPr txBox="1"/>
          <p:nvPr/>
        </p:nvSpPr>
        <p:spPr>
          <a:xfrm>
            <a:off x="3617844" y="2305878"/>
            <a:ext cx="42141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chemeClr val="bg1"/>
                </a:solidFill>
              </a:rPr>
              <a:t>bóle głowy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chemeClr val="bg1"/>
                </a:solidFill>
              </a:rPr>
              <a:t>bóle oczu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chemeClr val="bg1"/>
                </a:solidFill>
              </a:rPr>
              <a:t>świąd skóry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chemeClr val="bg1"/>
                </a:solidFill>
              </a:rPr>
              <a:t>pocenie się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chemeClr val="bg1"/>
                </a:solidFill>
              </a:rPr>
              <a:t>zaburzenia pracy mózg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chemeClr val="bg1"/>
                </a:solidFill>
              </a:rPr>
              <a:t>powiększona śledziona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chemeClr val="bg1"/>
                </a:solidFill>
              </a:rPr>
              <a:t>powiększona wątroba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chemeClr val="bg1"/>
                </a:solidFill>
              </a:rPr>
              <a:t>nadpobudliwość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chemeClr val="bg1"/>
                </a:solidFill>
              </a:rPr>
              <a:t>drgawki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95826B7-AA9E-4738-8A85-B7F0D4B9B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937" y="2179101"/>
            <a:ext cx="4890063" cy="170078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D6155D5-09E8-446E-955A-FB6D2A04F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162" y="3828507"/>
            <a:ext cx="4377838" cy="302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43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91D9F8-BCFE-4DC8-8011-AC0E6136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Skutki niedoboru witaminy D: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1F7B53-46F6-4B49-9D23-952EB793F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>
                <a:solidFill>
                  <a:schemeClr val="bg1"/>
                </a:solidFill>
              </a:rPr>
              <a:t>Do najczęściej występujących skutków nadmiaru witaminy D w organizmie ludzkim należy: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bg1"/>
                </a:solidFill>
              </a:rPr>
              <a:t>zaburzenia pracy serca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bg1"/>
                </a:solidFill>
              </a:rPr>
              <a:t>kamica nerek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bg1"/>
                </a:solidFill>
              </a:rPr>
              <a:t>kamica pęcherzyka żółciowego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bg1"/>
                </a:solidFill>
              </a:rPr>
              <a:t>gromadzenie się wapnia w tętnicach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bg1"/>
                </a:solidFill>
              </a:rPr>
              <a:t>deformacja płodu u kobiet w ciąży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bg1"/>
                </a:solidFill>
              </a:rPr>
              <a:t>choroby układu kostnego u noworodków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088175E-ACA9-4145-8D83-37B7261F9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3052555"/>
            <a:ext cx="5486400" cy="38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9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279A03-9EA3-4B26-8387-CC8939CE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Wpływ witaminy D na organizm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FE35D6A-41A5-4DB6-8382-03EA5002D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2252207"/>
            <a:ext cx="4990106" cy="4605793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7A04B74-4424-4A2F-B7C6-38A466DF3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444" y="2252206"/>
            <a:ext cx="4122459" cy="46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62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1D8CC8-8459-4D49-9057-069CA36E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Korzyści Witaminy D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1CED20B-1226-4E0B-AE58-D8D39DB12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52870"/>
            <a:ext cx="5683120" cy="4605130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0E29EDC-B219-488F-B4B4-54B73556F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120" y="3114260"/>
            <a:ext cx="6457950" cy="37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2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C6922F-AA8F-40C9-92FB-3647EA101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Wpływ witaminy D3 na zdrowie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82364FF-D5C3-4873-9F28-3E4D0EAB9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96078"/>
            <a:ext cx="6692348" cy="456192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6899A5-DB8A-477D-82B5-E1F8AA856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348" y="2296078"/>
            <a:ext cx="5472776" cy="456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08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59C39F-5871-4E56-9D34-083AAC5616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6000" dirty="0">
                <a:solidFill>
                  <a:schemeClr val="bg1"/>
                </a:solidFill>
              </a:rPr>
              <a:t>Dziękujemy za obejrzenie mamy nadzieję, że się podobało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74231C0-969E-4915-A880-53B8D90096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Maja Młynek i Klaudia Muranowska</a:t>
            </a:r>
          </a:p>
        </p:txBody>
      </p:sp>
      <p:sp>
        <p:nvSpPr>
          <p:cNvPr id="4" name="Serce 3">
            <a:extLst>
              <a:ext uri="{FF2B5EF4-FFF2-40B4-BE49-F238E27FC236}">
                <a16:creationId xmlns:a16="http://schemas.microsoft.com/office/drawing/2014/main" id="{AEDC6FF2-537B-4BD1-BEAE-50C6E5C873A0}"/>
              </a:ext>
            </a:extLst>
          </p:cNvPr>
          <p:cNvSpPr/>
          <p:nvPr/>
        </p:nvSpPr>
        <p:spPr>
          <a:xfrm rot="482597">
            <a:off x="9978887" y="4664765"/>
            <a:ext cx="954156" cy="834887"/>
          </a:xfrm>
          <a:prstGeom prst="hear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330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JuxtaposeVTI">
  <a:themeElements>
    <a:clrScheme name="AnalogousFromRegularSeedRightStep">
      <a:dk1>
        <a:srgbClr val="000000"/>
      </a:dk1>
      <a:lt1>
        <a:srgbClr val="FFFFFF"/>
      </a:lt1>
      <a:dk2>
        <a:srgbClr val="3E3423"/>
      </a:dk2>
      <a:lt2>
        <a:srgbClr val="E2E8E7"/>
      </a:lt2>
      <a:accent1>
        <a:srgbClr val="E72951"/>
      </a:accent1>
      <a:accent2>
        <a:srgbClr val="D53E17"/>
      </a:accent2>
      <a:accent3>
        <a:srgbClr val="D89526"/>
      </a:accent3>
      <a:accent4>
        <a:srgbClr val="A4AA12"/>
      </a:accent4>
      <a:accent5>
        <a:srgbClr val="70B420"/>
      </a:accent5>
      <a:accent6>
        <a:srgbClr val="2ABC14"/>
      </a:accent6>
      <a:hlink>
        <a:srgbClr val="31937E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196</Words>
  <Application>Microsoft Office PowerPoint</Application>
  <PresentationFormat>Panoramiczny</PresentationFormat>
  <Paragraphs>41</Paragraphs>
  <Slides>9</Slides>
  <Notes>0</Notes>
  <HiddenSlides>0</HiddenSlides>
  <MMClips>3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Franklin Gothic Demi Cond</vt:lpstr>
      <vt:lpstr>Franklin Gothic Medium</vt:lpstr>
      <vt:lpstr>Wingdings</vt:lpstr>
      <vt:lpstr>JuxtaposeVTI</vt:lpstr>
      <vt:lpstr>Witamina D</vt:lpstr>
      <vt:lpstr>Witamina d – witamina życia, Dla kogo i kiedy?</vt:lpstr>
      <vt:lpstr>Gdzie Znajdziemy Witaminę D</vt:lpstr>
      <vt:lpstr>Objawy niedoboru witaminy D:</vt:lpstr>
      <vt:lpstr>Skutki niedoboru witaminy D:</vt:lpstr>
      <vt:lpstr>Wpływ witaminy D na organizm</vt:lpstr>
      <vt:lpstr>Korzyści Witaminy D</vt:lpstr>
      <vt:lpstr>Wpływ witaminy D3 na zdrowie</vt:lpstr>
      <vt:lpstr>Dziękujemy za obejrzenie mamy nadzieję, że się podobało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Andrzej Młynek</dc:creator>
  <cp:lastModifiedBy>Andrzej Młynek</cp:lastModifiedBy>
  <cp:revision>11</cp:revision>
  <dcterms:created xsi:type="dcterms:W3CDTF">2020-11-09T11:59:04Z</dcterms:created>
  <dcterms:modified xsi:type="dcterms:W3CDTF">2020-11-09T14:07:51Z</dcterms:modified>
</cp:coreProperties>
</file>