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339C25D-2B9E-465F-8D44-DB9AD5012956}" type="datetimeFigureOut">
              <a:rPr lang="pl-PL" smtClean="0"/>
              <a:t>25.01.2021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628DB55-F8A1-4A2B-ACD1-20823EECDCC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 zagrożonych gatunków zwierząt.        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Natalia Pasek.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61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2800"/>
            <a:ext cx="8041440" cy="1041984"/>
          </a:xfrm>
        </p:spPr>
        <p:txBody>
          <a:bodyPr/>
          <a:lstStyle/>
          <a:p>
            <a:r>
              <a:rPr lang="pl-PL" sz="4400" dirty="0" smtClean="0"/>
              <a:t>1.Modraszek </a:t>
            </a:r>
            <a:r>
              <a:rPr lang="pl-PL" sz="4400" dirty="0" err="1" smtClean="0"/>
              <a:t>telejus</a:t>
            </a:r>
            <a:endParaRPr lang="pl-PL" sz="4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176464" cy="2781589"/>
          </a:xfrm>
        </p:spPr>
      </p:pic>
      <p:sp>
        <p:nvSpPr>
          <p:cNvPr id="5" name="Prostokąt 4"/>
          <p:cNvSpPr/>
          <p:nvPr/>
        </p:nvSpPr>
        <p:spPr>
          <a:xfrm flipH="1">
            <a:off x="323526" y="1340768"/>
            <a:ext cx="41044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Wierzch skrzydeł jest jasno niebieski (u samców) lub czarnobrunatny (u samic), z czarnym, szerokim paskiem i kilkoma czarnymi plamkami. Spód skrzydeł jest szarobrunatny, z podwójnym rzędem czarnych plamek z białymi obwódkami. Modraszek </a:t>
            </a:r>
            <a:r>
              <a:rPr lang="pl-PL" sz="2000" dirty="0" err="1" smtClean="0"/>
              <a:t>telejus</a:t>
            </a:r>
            <a:r>
              <a:rPr lang="pl-PL" sz="2000" dirty="0" smtClean="0"/>
              <a:t> zamieszkuje obszary wilgotne: preferuje płaskie wilgotne łąki, tereny podmokłe, torfowiska i rzadziej wilgotne pastwiska. Często spotykany na obszarach otwartych lub porośniętych nielicznymi krzewami, a nawet drzewami. Motyl żywi się mrówkami.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67985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280" y="1833516"/>
            <a:ext cx="8041440" cy="45719"/>
          </a:xfrm>
        </p:spPr>
        <p:txBody>
          <a:bodyPr/>
          <a:lstStyle/>
          <a:p>
            <a:r>
              <a:rPr lang="pl-PL" sz="4400" dirty="0" smtClean="0"/>
              <a:t>2.Torbik </a:t>
            </a:r>
            <a:r>
              <a:rPr lang="pl-PL" sz="4400" dirty="0"/>
              <a:t>bambusowy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096344" cy="3096344"/>
          </a:xfrm>
        </p:spPr>
      </p:pic>
      <p:sp>
        <p:nvSpPr>
          <p:cNvPr id="5" name="Prostokąt 4"/>
          <p:cNvSpPr/>
          <p:nvPr/>
        </p:nvSpPr>
        <p:spPr>
          <a:xfrm>
            <a:off x="323528" y="1628800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Torbik</a:t>
            </a:r>
            <a:r>
              <a:rPr lang="pl-PL" dirty="0" smtClean="0"/>
              <a:t> bambusowy występuje w gęstych, górskich lasach. Długość ciała (bez ogona) 8,3–13 cm, długość ogona 9–13,2 cm; masa ciała 16–32 g. Ma szarobrązowe, gęste futro. Część twarzowa głowy jasnoszara z czarnymi otoczkami wokół dużych oczu. W jego ogonie gromadzi się tłuszcz na czas snu zimowego. Dobrze się wspina. Ma duże uszy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2962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280" y="1700807"/>
            <a:ext cx="8041440" cy="178429"/>
          </a:xfrm>
        </p:spPr>
        <p:txBody>
          <a:bodyPr/>
          <a:lstStyle/>
          <a:p>
            <a:r>
              <a:rPr lang="pl-PL" dirty="0" smtClean="0"/>
              <a:t>3.Szczekuszka </a:t>
            </a:r>
            <a:r>
              <a:rPr lang="pl-PL" dirty="0"/>
              <a:t>urwiskowa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49377"/>
            <a:ext cx="4181183" cy="2712409"/>
          </a:xfrm>
        </p:spPr>
      </p:pic>
      <p:sp>
        <p:nvSpPr>
          <p:cNvPr id="5" name="Prostokąt 4"/>
          <p:cNvSpPr/>
          <p:nvPr/>
        </p:nvSpPr>
        <p:spPr>
          <a:xfrm>
            <a:off x="323528" y="1628801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Szczekuszki urwiskowe są roślinożercami, o dwuetapowej metodzie trawienia </a:t>
            </a:r>
            <a:r>
              <a:rPr lang="pl-PL" dirty="0" smtClean="0"/>
              <a:t>pokarmu. </a:t>
            </a:r>
            <a:r>
              <a:rPr lang="pl-PL" dirty="0"/>
              <a:t>Żywią się trawami, ziołami i innymi górskimi </a:t>
            </a:r>
            <a:r>
              <a:rPr lang="pl-PL" dirty="0" smtClean="0"/>
              <a:t>roślinami. </a:t>
            </a:r>
            <a:r>
              <a:rPr lang="pl-PL" dirty="0"/>
              <a:t>Siedlisko stanowią lekko nachylone ściany skalne i urwiska z szeregiem szczelin, które służą zwierzętom jako nory. Wiodą samotniczy tryb </a:t>
            </a:r>
            <a:r>
              <a:rPr lang="pl-PL" dirty="0" smtClean="0"/>
              <a:t>życia </a:t>
            </a:r>
            <a:r>
              <a:rPr lang="pl-PL" dirty="0"/>
              <a:t>lub żyją w małych </a:t>
            </a:r>
            <a:r>
              <a:rPr lang="pl-PL" dirty="0" smtClean="0"/>
              <a:t>populacjach. </a:t>
            </a:r>
            <a:r>
              <a:rPr lang="pl-PL" dirty="0"/>
              <a:t>Są </a:t>
            </a:r>
            <a:r>
              <a:rPr lang="pl-PL" dirty="0" smtClean="0"/>
              <a:t>naziemne. </a:t>
            </a:r>
            <a:r>
              <a:rPr lang="pl-PL" dirty="0"/>
              <a:t>Zasadniczo wiodą dzienny tryb życia, ale mogą być także aktywne nocą. </a:t>
            </a:r>
          </a:p>
        </p:txBody>
      </p:sp>
    </p:spTree>
    <p:extLst>
      <p:ext uri="{BB962C8B-B14F-4D97-AF65-F5344CB8AC3E}">
        <p14:creationId xmlns:p14="http://schemas.microsoft.com/office/powerpoint/2010/main" val="207117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4.Karetta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0" y="1700808"/>
            <a:ext cx="4134584" cy="3096344"/>
          </a:xfrm>
        </p:spPr>
      </p:pic>
      <p:sp>
        <p:nvSpPr>
          <p:cNvPr id="5" name="Prostokąt 4"/>
          <p:cNvSpPr/>
          <p:nvPr/>
        </p:nvSpPr>
        <p:spPr>
          <a:xfrm>
            <a:off x="4644008" y="2060848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Głowa jest  </a:t>
            </a:r>
            <a:r>
              <a:rPr lang="pl-PL" dirty="0"/>
              <a:t>pokryta regularnie rozmieszczonymi tarczkami. </a:t>
            </a:r>
            <a:r>
              <a:rPr lang="pl-PL" dirty="0" smtClean="0"/>
              <a:t>Szczęka </a:t>
            </a:r>
            <a:r>
              <a:rPr lang="pl-PL" dirty="0" smtClean="0"/>
              <a:t>podobna </a:t>
            </a:r>
            <a:r>
              <a:rPr lang="pl-PL" dirty="0"/>
              <a:t>do ptasiego </a:t>
            </a:r>
            <a:r>
              <a:rPr lang="pl-PL" dirty="0" err="1"/>
              <a:t>dzioba</a:t>
            </a:r>
            <a:r>
              <a:rPr lang="pl-PL" dirty="0"/>
              <a:t>. </a:t>
            </a:r>
            <a:r>
              <a:rPr lang="pl-PL" dirty="0" smtClean="0"/>
              <a:t>Kończyny są </a:t>
            </a:r>
            <a:r>
              <a:rPr lang="pl-PL" dirty="0"/>
              <a:t>przekształcone w płaskie i szerokie </a:t>
            </a:r>
            <a:r>
              <a:rPr lang="pl-PL" dirty="0" smtClean="0"/>
              <a:t>wiosła na </a:t>
            </a:r>
            <a:r>
              <a:rPr lang="pl-PL" dirty="0"/>
              <a:t>przednich krawędziach mają po 2 pazury. Masa ciała do ok. 100 kg, ale znane są osobniki o wadze 500 kg. 120 cm </a:t>
            </a:r>
            <a:r>
              <a:rPr lang="pl-PL" dirty="0" smtClean="0"/>
              <a:t>długości .Głównie</a:t>
            </a:r>
            <a:r>
              <a:rPr lang="pl-PL" dirty="0"/>
              <a:t> </a:t>
            </a:r>
            <a:r>
              <a:rPr lang="pl-PL" dirty="0" smtClean="0"/>
              <a:t>je ryby </a:t>
            </a:r>
            <a:r>
              <a:rPr lang="pl-PL" dirty="0"/>
              <a:t>i inne małe zwierzęta morskie jak gąbki, meduzy, kraby, małże, kałamarnice i ostrygi. Dzięki potężnym szczękom radzą sobie z twardymi skorupami swoich ofiar. Sporadycznie jedzą glony i inne rośliny </a:t>
            </a:r>
            <a:r>
              <a:rPr lang="pl-PL" dirty="0" smtClean="0"/>
              <a:t>np. </a:t>
            </a:r>
            <a:r>
              <a:rPr lang="pl-PL" dirty="0"/>
              <a:t>trawa </a:t>
            </a:r>
            <a:r>
              <a:rPr lang="pl-PL" dirty="0" smtClean="0"/>
              <a:t>morska.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81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mtClean="0"/>
              <a:t>5.Koala australijska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47850"/>
            <a:ext cx="3471540" cy="3188149"/>
          </a:xfrm>
        </p:spPr>
      </p:pic>
      <p:sp>
        <p:nvSpPr>
          <p:cNvPr id="5" name="Prostokąt 4"/>
          <p:cNvSpPr/>
          <p:nvPr/>
        </p:nvSpPr>
        <p:spPr>
          <a:xfrm>
            <a:off x="323528" y="1628800"/>
            <a:ext cx="46085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1600" dirty="0" smtClean="0"/>
              <a:t>Nadrzewne </a:t>
            </a:r>
            <a:r>
              <a:rPr lang="pl-PL" sz="1600" dirty="0"/>
              <a:t>zwierzę roślinożerne, zamieszkujące wschodnią Australię. Koala schodzi na ziemię tylko po to, aby przejść na kolejne drzewo. Żyje samotnie lub w niewielkich grupach. Długość ciała samic 65–73 cm, samców 67–82 cm; masa ciała samic 4,1–11 kg, samców 4,2–14,9 kg. Większość swego życia spędza na najwyższych gałęziach drzew eukaliptusowych. Jest zwierzęciem aktywnym </a:t>
            </a:r>
            <a:r>
              <a:rPr lang="pl-PL" sz="1600" dirty="0" smtClean="0"/>
              <a:t>nocą. Na </a:t>
            </a:r>
            <a:r>
              <a:rPr lang="pl-PL" sz="1600" dirty="0"/>
              <a:t>podstawie badań przeprowadzonych w 2014 roku na Uniwersytecie w Melbourne ustalono, że koale australijskie chłodzą swoje organizmy schodząc na niższe partie drzew i przyciskając pokryty cienkim futrem brzuch do konarów, ponieważ ich temperatura może być niższa nawet o 7 °C niż temperatura </a:t>
            </a:r>
            <a:r>
              <a:rPr lang="pl-PL" sz="1600" dirty="0" smtClean="0"/>
              <a:t>powietrza. Układ </a:t>
            </a:r>
            <a:r>
              <a:rPr lang="pl-PL" sz="1600" dirty="0"/>
              <a:t>trawienny koali australijskiego umożliwia trawienie jedynie liści wybranych gatunków roślin. Koala preferuje </a:t>
            </a:r>
            <a:r>
              <a:rPr lang="pl-PL" sz="1600" dirty="0" smtClean="0"/>
              <a:t>eukaliptusy.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73776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984776" cy="6351078"/>
          </a:xfrm>
        </p:spPr>
      </p:pic>
    </p:spTree>
    <p:extLst>
      <p:ext uri="{BB962C8B-B14F-4D97-AF65-F5344CB8AC3E}">
        <p14:creationId xmlns:p14="http://schemas.microsoft.com/office/powerpoint/2010/main" val="34145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TM01790492[[fn=Szkicownik]]</Template>
  <TotalTime>182</TotalTime>
  <Words>446</Words>
  <Application>Microsoft Office PowerPoint</Application>
  <PresentationFormat>Pokaz na ekranie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Sketchbook</vt:lpstr>
      <vt:lpstr>5 zagrożonych gatunków zwierząt.          </vt:lpstr>
      <vt:lpstr>1.Modraszek telejus</vt:lpstr>
      <vt:lpstr>2.Torbik bambusowy  </vt:lpstr>
      <vt:lpstr>3.Szczekuszka urwiskowa  </vt:lpstr>
      <vt:lpstr>4.Karetta</vt:lpstr>
      <vt:lpstr> 5.Koala australijska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zagrożonych gatunków zwierząt.</dc:title>
  <dc:creator>Weronika Pasek</dc:creator>
  <cp:lastModifiedBy>Weronika Pasek</cp:lastModifiedBy>
  <cp:revision>13</cp:revision>
  <dcterms:created xsi:type="dcterms:W3CDTF">2021-01-23T12:45:42Z</dcterms:created>
  <dcterms:modified xsi:type="dcterms:W3CDTF">2021-01-25T07:13:40Z</dcterms:modified>
</cp:coreProperties>
</file>