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44" d="100"/>
          <a:sy n="44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49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85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885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744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221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15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96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80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131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01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84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79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73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6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11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898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33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360F-71BB-40B2-95B0-AB47B2191F94}" type="datetimeFigureOut">
              <a:rPr lang="pl-PL" smtClean="0"/>
              <a:t>09.04.2021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DE71F-C125-4D7E-82E5-276D4E6A8A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533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4894AA-7F9A-445C-A962-3427FF42D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Chronione gatunki zwierząt i roślin w Polsce.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0AD4C7D-1E5A-440F-B761-D1DF5C0380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Karolina Ligas</a:t>
            </a:r>
          </a:p>
        </p:txBody>
      </p:sp>
    </p:spTree>
    <p:extLst>
      <p:ext uri="{BB962C8B-B14F-4D97-AF65-F5344CB8AC3E}">
        <p14:creationId xmlns:p14="http://schemas.microsoft.com/office/powerpoint/2010/main" val="401775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8BA04-6A0F-424A-A973-55FB41B7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228" y="595579"/>
            <a:ext cx="6140449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pl-PL" sz="4400" dirty="0"/>
              <a:t>Niedźwiedź Brunatny</a:t>
            </a:r>
            <a:br>
              <a:rPr lang="pl-PL" sz="4400" dirty="0"/>
            </a:br>
            <a:r>
              <a:rPr lang="pl-PL" sz="4400" dirty="0"/>
              <a:t>(ssak)</a:t>
            </a:r>
            <a:r>
              <a:rPr lang="en-US" sz="4400" dirty="0">
                <a:solidFill>
                  <a:schemeClr val="bg1"/>
                </a:solidFill>
              </a:rPr>
              <a:t>Brunatny</a:t>
            </a:r>
            <a:br>
              <a:rPr lang="pl-PL" sz="4400" dirty="0">
                <a:solidFill>
                  <a:schemeClr val="bg1"/>
                </a:solidFill>
              </a:rPr>
            </a:br>
            <a:r>
              <a:rPr lang="pl-PL" sz="4400" dirty="0">
                <a:solidFill>
                  <a:schemeClr val="bg1"/>
                </a:solidFill>
              </a:rPr>
              <a:t>(ssak</a:t>
            </a:r>
            <a:r>
              <a:rPr lang="pl-PL" sz="4000" dirty="0">
                <a:solidFill>
                  <a:schemeClr val="bg1"/>
                </a:solidFill>
              </a:rPr>
              <a:t>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93175B9-44ED-4240-BF8E-4CEE7283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2" y="3146401"/>
            <a:ext cx="6140449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AA94F1F-75B6-499E-BC66-A97936EAE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2" b="11183"/>
          <a:stretch/>
        </p:blipFill>
        <p:spPr>
          <a:xfrm>
            <a:off x="838202" y="1062334"/>
            <a:ext cx="2663825" cy="1469335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A8074CB-98F4-4554-AB7E-CB430DC4F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4" r="-2" b="22789"/>
          <a:stretch/>
        </p:blipFill>
        <p:spPr>
          <a:xfrm>
            <a:off x="838202" y="2844346"/>
            <a:ext cx="2663825" cy="1169311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11C67D-A37F-4783-A8F0-82C9A1370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77" r="-3" b="14353"/>
          <a:stretch/>
        </p:blipFill>
        <p:spPr>
          <a:xfrm>
            <a:off x="838202" y="4575067"/>
            <a:ext cx="2663825" cy="971867"/>
          </a:xfrm>
          <a:custGeom>
            <a:avLst/>
            <a:gdLst/>
            <a:ahLst/>
            <a:cxnLst/>
            <a:rect l="l" t="t" r="r" b="b"/>
            <a:pathLst>
              <a:path w="2663825" h="1542000">
                <a:moveTo>
                  <a:pt x="0" y="0"/>
                </a:moveTo>
                <a:lnTo>
                  <a:pt x="2663825" y="0"/>
                </a:lnTo>
                <a:lnTo>
                  <a:pt x="2663825" y="1542000"/>
                </a:lnTo>
                <a:lnTo>
                  <a:pt x="0" y="154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739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1871B2-BAF1-49A9-A763-5D99EF58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122" y="4809276"/>
            <a:ext cx="6143627" cy="1400400"/>
          </a:xfrm>
          <a:prstGeom prst="ellipse">
            <a:avLst/>
          </a:prstGeo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4300" dirty="0"/>
              <a:t>Puszcz</a:t>
            </a:r>
            <a:r>
              <a:rPr lang="pl-PL" sz="4300" dirty="0"/>
              <a:t>Yk mszarny</a:t>
            </a:r>
            <a:br>
              <a:rPr lang="pl-PL" sz="4300" dirty="0">
                <a:solidFill>
                  <a:schemeClr val="bg1"/>
                </a:solidFill>
              </a:rPr>
            </a:br>
            <a:r>
              <a:rPr lang="pl-PL" sz="4300" dirty="0"/>
              <a:t>(ptak)</a:t>
            </a:r>
            <a:r>
              <a:rPr lang="pl-PL" sz="4300" dirty="0">
                <a:solidFill>
                  <a:schemeClr val="bg1"/>
                </a:solidFill>
              </a:rPr>
              <a:t>9()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98F649-8D85-4AD8-BA5F-3542BB53A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43" r="24184" b="3"/>
          <a:stretch/>
        </p:blipFill>
        <p:spPr>
          <a:xfrm>
            <a:off x="5103039" y="723972"/>
            <a:ext cx="2533543" cy="26050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CDB88FC-9BC9-4B84-995C-AA3CCEB04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" r="22476" b="1"/>
          <a:stretch/>
        </p:blipFill>
        <p:spPr>
          <a:xfrm>
            <a:off x="1333500" y="648324"/>
            <a:ext cx="2708792" cy="26806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B3D61B4-9B6C-470F-AFD3-9117E2CA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0" r="26069" b="-3"/>
          <a:stretch/>
        </p:blipFill>
        <p:spPr>
          <a:xfrm>
            <a:off x="8863304" y="797033"/>
            <a:ext cx="2628377" cy="26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7EBA49-CBAE-461D-ABE3-09954692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1006" y="4712084"/>
            <a:ext cx="6143627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dirty="0"/>
              <a:t>Żółw Błotny</a:t>
            </a:r>
            <a:br>
              <a:rPr lang="pl-PL" dirty="0"/>
            </a:br>
            <a:r>
              <a:rPr lang="pl-PL" dirty="0"/>
              <a:t>(gad)</a:t>
            </a:r>
            <a:r>
              <a:rPr lang="pl-PL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0B8823C-578E-4DFA-859F-F79DE6B33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" r="-2" b="-2"/>
          <a:stretch/>
        </p:blipFill>
        <p:spPr>
          <a:xfrm>
            <a:off x="8191501" y="10"/>
            <a:ext cx="4000500" cy="3959023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3FDED57-5420-42F8-8FDF-218D922D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0" r="10501" b="-1"/>
          <a:stretch/>
        </p:blipFill>
        <p:spPr>
          <a:xfrm>
            <a:off x="20" y="11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0CC1BF0-B1A6-4B6D-A330-AB2B37466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4" r="20258" b="3"/>
          <a:stretch/>
        </p:blipFill>
        <p:spPr>
          <a:xfrm>
            <a:off x="4191002" y="12"/>
            <a:ext cx="3809999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185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71E16C-E81B-49EC-BA74-C2E65275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Strzebla Błotna </a:t>
            </a:r>
            <a:br>
              <a:rPr lang="pl-PL" dirty="0"/>
            </a:br>
            <a:r>
              <a:rPr lang="pl-PL" dirty="0"/>
              <a:t>(ryba)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15B6728-1128-4083-8676-12BFDAC2F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219" y="5071950"/>
            <a:ext cx="3557594" cy="15986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5B17C2-D310-4E0B-91E4-EE5F7009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19" y="297922"/>
            <a:ext cx="3557594" cy="18327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3C29BB2-EEFD-48C3-9B2B-B39D49483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19" y="2375667"/>
            <a:ext cx="3557594" cy="24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AE80E-E621-4177-BE0C-66391138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Soplówka jeżowata</a:t>
            </a:r>
            <a:br>
              <a:rPr lang="pl-PL" dirty="0"/>
            </a:br>
            <a:r>
              <a:rPr lang="pl-PL" dirty="0"/>
              <a:t>(grzyb)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D1F08DE-18F2-4E2B-8CD7-4BE8C294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177" y="631208"/>
            <a:ext cx="3042821" cy="20764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588DBE9-7E12-4EAA-95F8-1A5AC472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77" y="2876111"/>
            <a:ext cx="3042821" cy="18794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112352-FFEF-4B0E-914A-16DC25ED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77" y="4923963"/>
            <a:ext cx="3042821" cy="18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2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A7D9A5-4609-46E5-84B3-E3E02706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Dziękuję za uwagę !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A26AD4C-E28E-4AAE-9759-44BC6F556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55" y="2331914"/>
            <a:ext cx="10820400" cy="402412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1C928A2-70B9-4321-A367-97F663C23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5" y="2331913"/>
            <a:ext cx="6945622" cy="40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3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97</TotalTime>
  <Words>52</Words>
  <Application>Microsoft Office PowerPoint</Application>
  <PresentationFormat>Panoramiczny</PresentationFormat>
  <Paragraphs>8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Para</vt:lpstr>
      <vt:lpstr>Chronione gatunki zwierząt i roślin w Polsce.</vt:lpstr>
      <vt:lpstr>Niedźwiedź Brunatny (ssak)Brunatny (ssak)</vt:lpstr>
      <vt:lpstr>PuszczYk mszarny (ptak)9()</vt:lpstr>
      <vt:lpstr>Żółw Błotny (gad))</vt:lpstr>
      <vt:lpstr>Strzebla Błotna  (ryba)</vt:lpstr>
      <vt:lpstr>Soplówka jeżowata (grzyb)</vt:lpstr>
      <vt:lpstr>Dziękuję za uwagę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Chronione gatunki zwierząt i roślin w Polsce.</dc:title>
  <dc:creator>Karolina Ligas</dc:creator>
  <cp:lastModifiedBy>Iwona Pałasz</cp:lastModifiedBy>
  <cp:revision>11</cp:revision>
  <dcterms:created xsi:type="dcterms:W3CDTF">2021-01-23T11:39:11Z</dcterms:created>
  <dcterms:modified xsi:type="dcterms:W3CDTF">2021-04-09T08:34:40Z</dcterms:modified>
</cp:coreProperties>
</file>