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44" d="100"/>
          <a:sy n="44" d="100"/>
        </p:scale>
        <p:origin x="7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7C63360F-71BB-40B2-95B0-AB47B2191F94}" type="datetimeFigureOut">
              <a:rPr lang="pl-PL" smtClean="0"/>
              <a:t>09.04.2021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120DE71F-C125-4D7E-82E5-276D4E6A8A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4490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60F-71BB-40B2-95B0-AB47B2191F94}" type="datetimeFigureOut">
              <a:rPr lang="pl-PL" smtClean="0"/>
              <a:t>09.04.2021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DE71F-C125-4D7E-82E5-276D4E6A8A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6850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C63360F-71BB-40B2-95B0-AB47B2191F94}" type="datetimeFigureOut">
              <a:rPr lang="pl-PL" smtClean="0"/>
              <a:t>09.04.2021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20DE71F-C125-4D7E-82E5-276D4E6A8A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8885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C63360F-71BB-40B2-95B0-AB47B2191F94}" type="datetimeFigureOut">
              <a:rPr lang="pl-PL" smtClean="0"/>
              <a:t>09.04.2021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20DE71F-C125-4D7E-82E5-276D4E6A8A90}" type="slidenum">
              <a:rPr lang="pl-PL" smtClean="0"/>
              <a:t>‹#›</a:t>
            </a:fld>
            <a:endParaRPr lang="pl-PL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7442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C63360F-71BB-40B2-95B0-AB47B2191F94}" type="datetimeFigureOut">
              <a:rPr lang="pl-PL" smtClean="0"/>
              <a:t>09.04.2021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20DE71F-C125-4D7E-82E5-276D4E6A8A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9221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60F-71BB-40B2-95B0-AB47B2191F94}" type="datetimeFigureOut">
              <a:rPr lang="pl-PL" smtClean="0"/>
              <a:t>09.04.2021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DE71F-C125-4D7E-82E5-276D4E6A8A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9150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60F-71BB-40B2-95B0-AB47B2191F94}" type="datetimeFigureOut">
              <a:rPr lang="pl-PL" smtClean="0"/>
              <a:t>09.04.2021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DE71F-C125-4D7E-82E5-276D4E6A8A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4196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60F-71BB-40B2-95B0-AB47B2191F94}" type="datetimeFigureOut">
              <a:rPr lang="pl-PL" smtClean="0"/>
              <a:t>09.04.2021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DE71F-C125-4D7E-82E5-276D4E6A8A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98019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C63360F-71BB-40B2-95B0-AB47B2191F94}" type="datetimeFigureOut">
              <a:rPr lang="pl-PL" smtClean="0"/>
              <a:t>09.04.2021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20DE71F-C125-4D7E-82E5-276D4E6A8A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1314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60F-71BB-40B2-95B0-AB47B2191F94}" type="datetimeFigureOut">
              <a:rPr lang="pl-PL" smtClean="0"/>
              <a:t>09.04.2021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DE71F-C125-4D7E-82E5-276D4E6A8A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601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C63360F-71BB-40B2-95B0-AB47B2191F94}" type="datetimeFigureOut">
              <a:rPr lang="pl-PL" smtClean="0"/>
              <a:t>09.04.2021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20DE71F-C125-4D7E-82E5-276D4E6A8A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2841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60F-71BB-40B2-95B0-AB47B2191F94}" type="datetimeFigureOut">
              <a:rPr lang="pl-PL" smtClean="0"/>
              <a:t>09.04.2021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DE71F-C125-4D7E-82E5-276D4E6A8A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2792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60F-71BB-40B2-95B0-AB47B2191F94}" type="datetimeFigureOut">
              <a:rPr lang="pl-PL" smtClean="0"/>
              <a:t>09.04.2021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DE71F-C125-4D7E-82E5-276D4E6A8A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9734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60F-71BB-40B2-95B0-AB47B2191F94}" type="datetimeFigureOut">
              <a:rPr lang="pl-PL" smtClean="0"/>
              <a:t>09.04.2021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DE71F-C125-4D7E-82E5-276D4E6A8A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662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60F-71BB-40B2-95B0-AB47B2191F94}" type="datetimeFigureOut">
              <a:rPr lang="pl-PL" smtClean="0"/>
              <a:t>09.04.2021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DE71F-C125-4D7E-82E5-276D4E6A8A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6114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60F-71BB-40B2-95B0-AB47B2191F94}" type="datetimeFigureOut">
              <a:rPr lang="pl-PL" smtClean="0"/>
              <a:t>09.04.2021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DE71F-C125-4D7E-82E5-276D4E6A8A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8987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60F-71BB-40B2-95B0-AB47B2191F94}" type="datetimeFigureOut">
              <a:rPr lang="pl-PL" smtClean="0"/>
              <a:t>09.04.2021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DE71F-C125-4D7E-82E5-276D4E6A8A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733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3360F-71BB-40B2-95B0-AB47B2191F94}" type="datetimeFigureOut">
              <a:rPr lang="pl-PL" smtClean="0"/>
              <a:t>09.04.2021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DE71F-C125-4D7E-82E5-276D4E6A8A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75330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4894AA-7F9A-445C-A962-3427FF42D5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Chronione gatunki zwierząt i roślin w Polsce.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0AD4C7D-1E5A-440F-B761-D1DF5C0380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Karolina Ligas</a:t>
            </a:r>
          </a:p>
        </p:txBody>
      </p:sp>
    </p:spTree>
    <p:extLst>
      <p:ext uri="{BB962C8B-B14F-4D97-AF65-F5344CB8AC3E}">
        <p14:creationId xmlns:p14="http://schemas.microsoft.com/office/powerpoint/2010/main" val="40177527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28BA04-6A0F-424A-A973-55FB41B74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8228" y="595579"/>
            <a:ext cx="6140449" cy="132343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pl-PL" sz="4400" dirty="0"/>
              <a:t>Niedźwiedź Brunatny</a:t>
            </a:r>
            <a:br>
              <a:rPr lang="pl-PL" sz="4400" dirty="0"/>
            </a:br>
            <a:r>
              <a:rPr lang="pl-PL" sz="4400" dirty="0"/>
              <a:t>(ssak)</a:t>
            </a:r>
            <a:r>
              <a:rPr lang="en-US" sz="4400" dirty="0">
                <a:solidFill>
                  <a:schemeClr val="bg1"/>
                </a:solidFill>
              </a:rPr>
              <a:t>Brunatny</a:t>
            </a:r>
            <a:br>
              <a:rPr lang="pl-PL" sz="4400" dirty="0">
                <a:solidFill>
                  <a:schemeClr val="bg1"/>
                </a:solidFill>
              </a:rPr>
            </a:br>
            <a:r>
              <a:rPr lang="pl-PL" sz="4400" dirty="0">
                <a:solidFill>
                  <a:schemeClr val="bg1"/>
                </a:solidFill>
              </a:rPr>
              <a:t>(ssak</a:t>
            </a:r>
            <a:r>
              <a:rPr lang="pl-PL" sz="4000" dirty="0">
                <a:solidFill>
                  <a:schemeClr val="bg1"/>
                </a:solidFill>
              </a:rPr>
              <a:t>)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2" name="Content Placeholder 31">
            <a:extLst>
              <a:ext uri="{FF2B5EF4-FFF2-40B4-BE49-F238E27FC236}">
                <a16:creationId xmlns:a16="http://schemas.microsoft.com/office/drawing/2014/main" id="{993175B9-44ED-4240-BF8E-4CEE72839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402" y="3146401"/>
            <a:ext cx="6140449" cy="24543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AA94F1F-75B6-499E-BC66-A97936EAEE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82" b="11183"/>
          <a:stretch/>
        </p:blipFill>
        <p:spPr>
          <a:xfrm>
            <a:off x="838202" y="1062334"/>
            <a:ext cx="2663825" cy="1469335"/>
          </a:xfrm>
          <a:custGeom>
            <a:avLst/>
            <a:gdLst/>
            <a:ahLst/>
            <a:cxnLst/>
            <a:rect l="l" t="t" r="r" b="b"/>
            <a:pathLst>
              <a:path w="2663825" h="1542000">
                <a:moveTo>
                  <a:pt x="0" y="0"/>
                </a:moveTo>
                <a:lnTo>
                  <a:pt x="2663825" y="0"/>
                </a:lnTo>
                <a:lnTo>
                  <a:pt x="2663825" y="1542000"/>
                </a:lnTo>
                <a:lnTo>
                  <a:pt x="0" y="1542000"/>
                </a:lnTo>
                <a:close/>
              </a:path>
            </a:pathLst>
          </a:custGeom>
        </p:spPr>
      </p:pic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FA8074CB-98F4-4554-AB7E-CB430DC4F2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94" r="-2" b="22789"/>
          <a:stretch/>
        </p:blipFill>
        <p:spPr>
          <a:xfrm>
            <a:off x="838202" y="2844346"/>
            <a:ext cx="2663825" cy="1169311"/>
          </a:xfrm>
          <a:custGeom>
            <a:avLst/>
            <a:gdLst/>
            <a:ahLst/>
            <a:cxnLst/>
            <a:rect l="l" t="t" r="r" b="b"/>
            <a:pathLst>
              <a:path w="2663825" h="1542000">
                <a:moveTo>
                  <a:pt x="0" y="0"/>
                </a:moveTo>
                <a:lnTo>
                  <a:pt x="2663825" y="0"/>
                </a:lnTo>
                <a:lnTo>
                  <a:pt x="2663825" y="1542000"/>
                </a:lnTo>
                <a:lnTo>
                  <a:pt x="0" y="1542000"/>
                </a:lnTo>
                <a:close/>
              </a:path>
            </a:pathLst>
          </a:cu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F11C67D-A37F-4783-A8F0-82C9A13700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77" r="-3" b="14353"/>
          <a:stretch/>
        </p:blipFill>
        <p:spPr>
          <a:xfrm>
            <a:off x="838202" y="4575067"/>
            <a:ext cx="2663825" cy="971867"/>
          </a:xfrm>
          <a:custGeom>
            <a:avLst/>
            <a:gdLst/>
            <a:ahLst/>
            <a:cxnLst/>
            <a:rect l="l" t="t" r="r" b="b"/>
            <a:pathLst>
              <a:path w="2663825" h="1542000">
                <a:moveTo>
                  <a:pt x="0" y="0"/>
                </a:moveTo>
                <a:lnTo>
                  <a:pt x="2663825" y="0"/>
                </a:lnTo>
                <a:lnTo>
                  <a:pt x="2663825" y="1542000"/>
                </a:lnTo>
                <a:lnTo>
                  <a:pt x="0" y="1542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473985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1871B2-BAF1-49A9-A763-5D99EF582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7122" y="4809276"/>
            <a:ext cx="6143627" cy="1400400"/>
          </a:xfrm>
          <a:prstGeom prst="ellipse">
            <a:avLst/>
          </a:prstGeom>
        </p:spPr>
        <p:txBody>
          <a:bodyPr vert="horz" wrap="square" lIns="91440" tIns="45720" rIns="91440" bIns="45720" rtlCol="0" anchor="b">
            <a:normAutofit fontScale="90000"/>
          </a:bodyPr>
          <a:lstStyle/>
          <a:p>
            <a:r>
              <a:rPr lang="en-US" sz="4300" dirty="0"/>
              <a:t>Puszcz</a:t>
            </a:r>
            <a:r>
              <a:rPr lang="pl-PL" sz="4300" dirty="0"/>
              <a:t>Yk mszarny</a:t>
            </a:r>
            <a:br>
              <a:rPr lang="pl-PL" sz="4300" dirty="0">
                <a:solidFill>
                  <a:schemeClr val="bg1"/>
                </a:solidFill>
              </a:rPr>
            </a:br>
            <a:r>
              <a:rPr lang="pl-PL" sz="4300" dirty="0"/>
              <a:t>(ptak)</a:t>
            </a:r>
            <a:r>
              <a:rPr lang="pl-PL" sz="4300" dirty="0">
                <a:solidFill>
                  <a:schemeClr val="bg1"/>
                </a:solidFill>
              </a:rPr>
              <a:t>9()</a:t>
            </a:r>
            <a:endParaRPr lang="en-US" sz="4300" dirty="0">
              <a:solidFill>
                <a:schemeClr val="bg1"/>
              </a:solidFill>
            </a:endParaRP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E698F649-8D85-4AD8-BA5F-3542BB53AE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143" r="24184" b="3"/>
          <a:stretch/>
        </p:blipFill>
        <p:spPr>
          <a:xfrm>
            <a:off x="5103039" y="723972"/>
            <a:ext cx="2533543" cy="2605037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CDB88FC-9BC9-4B84-995C-AA3CCEB042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91" r="22476" b="1"/>
          <a:stretch/>
        </p:blipFill>
        <p:spPr>
          <a:xfrm>
            <a:off x="1333500" y="648324"/>
            <a:ext cx="2708792" cy="268068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B3D61B4-9B6C-470F-AFD3-9117E2CAD2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70" r="26069" b="-3"/>
          <a:stretch/>
        </p:blipFill>
        <p:spPr>
          <a:xfrm>
            <a:off x="8863304" y="797033"/>
            <a:ext cx="2628377" cy="263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97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7EBA49-CBAE-461D-ABE3-099546922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71006" y="4712084"/>
            <a:ext cx="6143627" cy="1400400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dirty="0"/>
              <a:t>Żółw Błotny</a:t>
            </a:r>
            <a:br>
              <a:rPr lang="pl-PL" dirty="0"/>
            </a:br>
            <a:r>
              <a:rPr lang="pl-PL" dirty="0"/>
              <a:t>(gad)</a:t>
            </a:r>
            <a:r>
              <a:rPr lang="pl-PL" dirty="0">
                <a:solidFill>
                  <a:schemeClr val="bg1"/>
                </a:solidFill>
              </a:rPr>
              <a:t>)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E0B8823C-578E-4DFA-859F-F79DE6B334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7" r="-2" b="-2"/>
          <a:stretch/>
        </p:blipFill>
        <p:spPr>
          <a:xfrm>
            <a:off x="8191501" y="10"/>
            <a:ext cx="4000500" cy="3959023"/>
          </a:xfrm>
          <a:custGeom>
            <a:avLst/>
            <a:gdLst/>
            <a:ahLst/>
            <a:cxnLst/>
            <a:rect l="l" t="t" r="r" b="b"/>
            <a:pathLst>
              <a:path w="4000500" h="3959032">
                <a:moveTo>
                  <a:pt x="0" y="0"/>
                </a:moveTo>
                <a:lnTo>
                  <a:pt x="4000500" y="0"/>
                </a:lnTo>
                <a:lnTo>
                  <a:pt x="4000500" y="3959032"/>
                </a:lnTo>
                <a:lnTo>
                  <a:pt x="9072" y="3926114"/>
                </a:lnTo>
                <a:lnTo>
                  <a:pt x="0" y="3925346"/>
                </a:lnTo>
                <a:close/>
              </a:path>
            </a:pathLst>
          </a:cu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3FDED57-5420-42F8-8FDF-218D922DF6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00" r="10501" b="-1"/>
          <a:stretch/>
        </p:blipFill>
        <p:spPr>
          <a:xfrm>
            <a:off x="20" y="11"/>
            <a:ext cx="4000480" cy="4005933"/>
          </a:xfrm>
          <a:custGeom>
            <a:avLst/>
            <a:gdLst/>
            <a:ahLst/>
            <a:cxnLst/>
            <a:rect l="l" t="t" r="r" b="b"/>
            <a:pathLst>
              <a:path w="4000500" h="4005943">
                <a:moveTo>
                  <a:pt x="0" y="0"/>
                </a:moveTo>
                <a:lnTo>
                  <a:pt x="4000500" y="0"/>
                </a:lnTo>
                <a:lnTo>
                  <a:pt x="4000500" y="3936797"/>
                </a:lnTo>
                <a:lnTo>
                  <a:pt x="3316514" y="4005943"/>
                </a:lnTo>
                <a:lnTo>
                  <a:pt x="0" y="3964175"/>
                </a:lnTo>
                <a:close/>
              </a:path>
            </a:pathLst>
          </a:cu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0CC1BF0-B1A6-4B6D-A330-AB2B37466B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24" r="20258" b="3"/>
          <a:stretch/>
        </p:blipFill>
        <p:spPr>
          <a:xfrm>
            <a:off x="4191002" y="12"/>
            <a:ext cx="3809999" cy="3917529"/>
          </a:xfrm>
          <a:custGeom>
            <a:avLst/>
            <a:gdLst/>
            <a:ahLst/>
            <a:cxnLst/>
            <a:rect l="l" t="t" r="r" b="b"/>
            <a:pathLst>
              <a:path w="3809998" h="3917539">
                <a:moveTo>
                  <a:pt x="0" y="0"/>
                </a:moveTo>
                <a:lnTo>
                  <a:pt x="3809998" y="0"/>
                </a:lnTo>
                <a:lnTo>
                  <a:pt x="3809998" y="3909212"/>
                </a:lnTo>
                <a:lnTo>
                  <a:pt x="1781628" y="3737429"/>
                </a:lnTo>
                <a:lnTo>
                  <a:pt x="0" y="391753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44185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71E16C-E81B-49EC-BA74-C2E652759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Strzebla Błotna </a:t>
            </a:r>
            <a:br>
              <a:rPr lang="pl-PL" dirty="0"/>
            </a:br>
            <a:r>
              <a:rPr lang="pl-PL" dirty="0"/>
              <a:t>(ryba)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115B6728-1128-4083-8676-12BFDAC2F8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2219" y="5071950"/>
            <a:ext cx="3557594" cy="159864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E5B17C2-D310-4E0B-91E4-EE5F7009E7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219" y="297922"/>
            <a:ext cx="3557594" cy="1832719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E3C29BB2-EEFD-48C3-9B2B-B39D494839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219" y="2375667"/>
            <a:ext cx="3557594" cy="245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531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BAE80E-E621-4177-BE0C-663911383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Soplówka jeżowata</a:t>
            </a:r>
            <a:br>
              <a:rPr lang="pl-PL" dirty="0"/>
            </a:br>
            <a:r>
              <a:rPr lang="pl-PL" dirty="0"/>
              <a:t>(grzyb)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7D1F08DE-18F2-4E2B-8CD7-4BE8C294B8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7177" y="631208"/>
            <a:ext cx="3042821" cy="2076481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588DBE9-7E12-4EAA-95F8-1A5AC4724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177" y="2876111"/>
            <a:ext cx="3042821" cy="187943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D112352-FFEF-4B0E-914A-16DC25ED8B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177" y="4923963"/>
            <a:ext cx="3042821" cy="187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7422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A7D9A5-4609-46E5-84B3-E3E027063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Dziękuję za uwagę !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A26AD4C-E28E-4AAE-9759-44BC6F556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355" y="2331914"/>
            <a:ext cx="10820400" cy="4024125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81C928A2-70B9-4321-A367-97F663C23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355" y="2331913"/>
            <a:ext cx="6945622" cy="40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0341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Para">
  <a:themeElements>
    <a:clrScheme name="Para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Para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TM04033937[[fn=Para]]</Template>
  <TotalTime>97</TotalTime>
  <Words>52</Words>
  <Application>Microsoft Office PowerPoint</Application>
  <PresentationFormat>Panoramiczny</PresentationFormat>
  <Paragraphs>8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0" baseType="lpstr">
      <vt:lpstr>Arial</vt:lpstr>
      <vt:lpstr>Century Gothic</vt:lpstr>
      <vt:lpstr>Para</vt:lpstr>
      <vt:lpstr>Chronione gatunki zwierząt i roślin w Polsce.</vt:lpstr>
      <vt:lpstr>Niedźwiedź Brunatny (ssak)Brunatny (ssak)</vt:lpstr>
      <vt:lpstr>PuszczYk mszarny (ptak)9()</vt:lpstr>
      <vt:lpstr>Żółw Błotny (gad))</vt:lpstr>
      <vt:lpstr>Strzebla Błotna  (ryba)</vt:lpstr>
      <vt:lpstr>Soplówka jeżowata (grzyb)</vt:lpstr>
      <vt:lpstr>Dziękuję za uwagę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Chronione gatunki zwierząt i roślin w Polsce.</dc:title>
  <dc:creator>Karolina Ligas</dc:creator>
  <cp:lastModifiedBy>Iwona Pałasz</cp:lastModifiedBy>
  <cp:revision>11</cp:revision>
  <dcterms:created xsi:type="dcterms:W3CDTF">2021-01-23T11:39:11Z</dcterms:created>
  <dcterms:modified xsi:type="dcterms:W3CDTF">2021-04-09T08:34:40Z</dcterms:modified>
</cp:coreProperties>
</file>